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8" r:id="rId3"/>
    <p:sldId id="333" r:id="rId4"/>
    <p:sldId id="334" r:id="rId5"/>
    <p:sldId id="331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0" autoAdjust="0"/>
    <p:restoredTop sz="86323" autoAdjust="0"/>
  </p:normalViewPr>
  <p:slideViewPr>
    <p:cSldViewPr>
      <p:cViewPr varScale="1">
        <p:scale>
          <a:sx n="99" d="100"/>
          <a:sy n="99" d="100"/>
        </p:scale>
        <p:origin x="-1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in the abstract 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Items being chained together. Does not have to be sorted in any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Allows for very efficient insertion and removal. Dynamic (whenever more memory is needed it gets allocated)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Down side = random access of data is inefficient. You have to access sequentially. 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448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65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uses the &lt;&gt; syntax. &lt;&gt; = Generics.</a:t>
            </a:r>
          </a:p>
          <a:p>
            <a:r>
              <a:rPr lang="en-US" dirty="0" smtClean="0"/>
              <a:t>It is actually a doubly linked list</a:t>
            </a:r>
          </a:p>
          <a:p>
            <a:pPr lvl="1"/>
            <a:r>
              <a:rPr lang="en-US" dirty="0" smtClean="0"/>
              <a:t>So internally you have connections to the next </a:t>
            </a:r>
          </a:p>
          <a:p>
            <a:pPr lvl="1"/>
            <a:r>
              <a:rPr lang="en-US" dirty="0" smtClean="0"/>
              <a:t>You also have connections to the previous</a:t>
            </a:r>
          </a:p>
          <a:p>
            <a:r>
              <a:rPr lang="en-US" dirty="0" smtClean="0"/>
              <a:t>You could choose to ignore the warnings associated with generics ‘raw type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’ but it will come back to hurt you later</a:t>
            </a:r>
          </a:p>
          <a:p>
            <a:endParaRPr lang="en-US" dirty="0"/>
          </a:p>
          <a:p>
            <a:r>
              <a:rPr lang="en-US" dirty="0" smtClean="0"/>
              <a:t>Remove method</a:t>
            </a:r>
          </a:p>
          <a:p>
            <a:pPr lvl="1"/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Object</a:t>
            </a:r>
          </a:p>
          <a:p>
            <a:endParaRPr lang="en-US" dirty="0" smtClean="0"/>
          </a:p>
          <a:p>
            <a:r>
              <a:rPr lang="en-US" dirty="0" smtClean="0"/>
              <a:t>Which one will java use?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32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with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LinkedList</a:t>
            </a:r>
            <a:r>
              <a:rPr lang="en-US" dirty="0"/>
              <a:t>&lt;Integer&gt; l = </a:t>
            </a:r>
            <a:r>
              <a:rPr lang="en-US" b="1" dirty="0"/>
              <a:t>new </a:t>
            </a:r>
            <a:r>
              <a:rPr lang="en-US" b="1" dirty="0" err="1"/>
              <a:t>LinkedList</a:t>
            </a:r>
            <a:r>
              <a:rPr lang="en-US" b="1" dirty="0"/>
              <a:t>&lt;Integer&gt;();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l.add</a:t>
            </a:r>
            <a:r>
              <a:rPr lang="en-US" dirty="0" smtClean="0"/>
              <a:t>(3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l.add</a:t>
            </a:r>
            <a:r>
              <a:rPr lang="en-US" dirty="0" smtClean="0"/>
              <a:t>(7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l.add</a:t>
            </a:r>
            <a:r>
              <a:rPr lang="en-US" dirty="0" smtClean="0"/>
              <a:t>(4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l.add</a:t>
            </a:r>
            <a:r>
              <a:rPr lang="en-US" dirty="0" smtClean="0"/>
              <a:t>(2);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does remove work?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does retain all work?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96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in first out </a:t>
            </a:r>
          </a:p>
          <a:p>
            <a:r>
              <a:rPr lang="en-US" dirty="0" smtClean="0"/>
              <a:t>Fundamental operations</a:t>
            </a:r>
          </a:p>
          <a:p>
            <a:pPr lvl="1"/>
            <a:r>
              <a:rPr lang="en-US" dirty="0" smtClean="0"/>
              <a:t>Push – push something into the stack and it goes to the top</a:t>
            </a:r>
          </a:p>
          <a:p>
            <a:pPr lvl="1"/>
            <a:r>
              <a:rPr lang="en-US" dirty="0" smtClean="0"/>
              <a:t>Pop – pop the topmost element out of the stack</a:t>
            </a:r>
          </a:p>
          <a:p>
            <a:endParaRPr lang="en-US" dirty="0"/>
          </a:p>
          <a:p>
            <a:r>
              <a:rPr lang="en-US" dirty="0" smtClean="0"/>
              <a:t>Can a stack do something like get me the 3</a:t>
            </a:r>
            <a:r>
              <a:rPr lang="en-US" baseline="30000" dirty="0" smtClean="0"/>
              <a:t>rd</a:t>
            </a:r>
            <a:r>
              <a:rPr lang="en-US" dirty="0" smtClean="0"/>
              <a:t> element from the top of the stack?</a:t>
            </a:r>
          </a:p>
          <a:p>
            <a:pPr lvl="1"/>
            <a:r>
              <a:rPr lang="en-US" dirty="0" smtClean="0"/>
              <a:t>Not unless it pops off two elements</a:t>
            </a:r>
          </a:p>
          <a:p>
            <a:pPr lvl="1"/>
            <a:endParaRPr lang="en-US" dirty="0"/>
          </a:p>
          <a:p>
            <a:r>
              <a:rPr lang="en-US" dirty="0" smtClean="0"/>
              <a:t>Java’s stacks</a:t>
            </a:r>
          </a:p>
          <a:p>
            <a:pPr lvl="1"/>
            <a:r>
              <a:rPr lang="en-US" dirty="0"/>
              <a:t>Stack&lt;String&gt; s = </a:t>
            </a:r>
            <a:r>
              <a:rPr lang="en-US" b="1" dirty="0"/>
              <a:t>new Stack&lt;String</a:t>
            </a:r>
            <a:r>
              <a:rPr lang="en-US" b="1" dirty="0" smtClean="0"/>
              <a:t>&gt;();</a:t>
            </a:r>
          </a:p>
          <a:p>
            <a:pPr lvl="1"/>
            <a:r>
              <a:rPr lang="en-US" dirty="0" smtClean="0"/>
              <a:t>Note the usage of generics again</a:t>
            </a:r>
          </a:p>
        </p:txBody>
      </p:sp>
    </p:spTree>
    <p:extLst>
      <p:ext uri="{BB962C8B-B14F-4D97-AF65-F5344CB8AC3E}">
        <p14:creationId xmlns:p14="http://schemas.microsoft.com/office/powerpoint/2010/main" val="293043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 first out data structure</a:t>
            </a:r>
          </a:p>
          <a:p>
            <a:r>
              <a:rPr lang="en-US" dirty="0" smtClean="0"/>
              <a:t>Line for tickets at the movies</a:t>
            </a:r>
          </a:p>
          <a:p>
            <a:r>
              <a:rPr lang="en-US" dirty="0" smtClean="0"/>
              <a:t>If you try and make a Queue in java the same way that you make a Stack ….</a:t>
            </a:r>
          </a:p>
          <a:p>
            <a:pPr lvl="1"/>
            <a:r>
              <a:rPr lang="en-US" dirty="0" smtClean="0"/>
              <a:t>Fail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 one can memorize all of these things …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Googling can be dangerous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Stack overflow can be even worse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Best answer = </a:t>
            </a:r>
            <a:r>
              <a:rPr lang="en-US" smtClean="0">
                <a:sym typeface="Wingdings" panose="05000000000000000000" pitchFamily="2" charset="2"/>
              </a:rPr>
              <a:t>Java documentation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351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documentation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http://docs.oracle.com/javase/7/docs/api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Java.util</a:t>
            </a:r>
            <a:r>
              <a:rPr lang="en-US" dirty="0" smtClean="0"/>
              <a:t> = collections</a:t>
            </a:r>
          </a:p>
          <a:p>
            <a:endParaRPr lang="en-US" dirty="0"/>
          </a:p>
          <a:p>
            <a:r>
              <a:rPr lang="en-US" dirty="0" smtClean="0"/>
              <a:t>Java.io = files, scanners</a:t>
            </a:r>
          </a:p>
          <a:p>
            <a:endParaRPr lang="en-US" dirty="0"/>
          </a:p>
          <a:p>
            <a:r>
              <a:rPr lang="en-US" dirty="0" smtClean="0"/>
              <a:t>If you know the class name you can just search for it directly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8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 structures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1981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14600" y="2895600"/>
            <a:ext cx="1295400" cy="914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828800" y="3810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3810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2743200"/>
            <a:ext cx="1447800" cy="12192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90600" y="5791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 flipH="1">
            <a:off x="1295400" y="4590489"/>
            <a:ext cx="667311" cy="120071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934200" y="5791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8" idx="5"/>
          </p:cNvCxnSpPr>
          <p:nvPr/>
        </p:nvCxnSpPr>
        <p:spPr>
          <a:xfrm>
            <a:off x="6800289" y="4590489"/>
            <a:ext cx="591111" cy="120071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62300" y="4876800"/>
            <a:ext cx="3009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Binary tree = at most 2 children.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2823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java have a binary tree class we can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really …</a:t>
            </a:r>
          </a:p>
          <a:p>
            <a:endParaRPr lang="en-US" dirty="0"/>
          </a:p>
          <a:p>
            <a:r>
              <a:rPr lang="en-US" dirty="0" smtClean="0"/>
              <a:t>So how do we actually create these data structures by ourselves?</a:t>
            </a:r>
          </a:p>
          <a:p>
            <a:endParaRPr lang="en-US" dirty="0"/>
          </a:p>
          <a:p>
            <a:r>
              <a:rPr lang="en-US" dirty="0" smtClean="0"/>
              <a:t>What are the pieces of this binary tree anyway?</a:t>
            </a:r>
          </a:p>
          <a:p>
            <a:endParaRPr lang="en-US" dirty="0"/>
          </a:p>
          <a:p>
            <a:pPr lvl="1"/>
            <a:r>
              <a:rPr lang="en-US" dirty="0" smtClean="0"/>
              <a:t>One of the circular things (Generally called a node)</a:t>
            </a:r>
          </a:p>
          <a:p>
            <a:pPr lvl="1"/>
            <a:r>
              <a:rPr lang="en-US" dirty="0" smtClean="0"/>
              <a:t>The nodes are connected to other nodes!</a:t>
            </a:r>
          </a:p>
          <a:p>
            <a:endParaRPr lang="en-US" dirty="0"/>
          </a:p>
          <a:p>
            <a:r>
              <a:rPr lang="en-US" dirty="0" smtClean="0"/>
              <a:t>The implementation I will show you does not involve generics (deliberately left out to not complicate matters)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5998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Node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public class Node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data;</a:t>
            </a:r>
          </a:p>
          <a:p>
            <a:pPr marL="0" indent="0">
              <a:buNone/>
            </a:pPr>
            <a:r>
              <a:rPr lang="en-US" dirty="0"/>
              <a:t>Node left;</a:t>
            </a:r>
          </a:p>
          <a:p>
            <a:pPr marL="0" indent="0">
              <a:buNone/>
            </a:pPr>
            <a:r>
              <a:rPr lang="en-US" dirty="0"/>
              <a:t>Node right;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06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binary tree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I need to know in order to define my binary tree?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2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Friday office hours</a:t>
            </a:r>
          </a:p>
          <a:p>
            <a:pPr lvl="1"/>
            <a:r>
              <a:rPr lang="en-US" dirty="0" smtClean="0"/>
              <a:t>The deadline is May 5. Yes this is super lenient. Yes I am pretty crazy to do it.</a:t>
            </a:r>
          </a:p>
          <a:p>
            <a:pPr lvl="1"/>
            <a:r>
              <a:rPr lang="en-US" dirty="0" smtClean="0"/>
              <a:t>Big goal = every student of mine can say ‘yes I DID learn programming in CIT590’</a:t>
            </a:r>
          </a:p>
          <a:p>
            <a:pPr lvl="1"/>
            <a:r>
              <a:rPr lang="en-US" dirty="0" smtClean="0"/>
              <a:t>Enough time for even the laziest partner to contribute something to the project</a:t>
            </a:r>
          </a:p>
          <a:p>
            <a:pPr lvl="1"/>
            <a:r>
              <a:rPr lang="en-US" dirty="0" smtClean="0"/>
              <a:t>Do not advertise CIT 590 as the course where you get very liberal deadlines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942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 node</a:t>
            </a:r>
          </a:p>
          <a:p>
            <a:pPr lvl="1"/>
            <a:r>
              <a:rPr lang="en-US" dirty="0" smtClean="0"/>
              <a:t>We will add the node in order to make it what is called a binary </a:t>
            </a:r>
            <a:r>
              <a:rPr lang="en-US" dirty="0" err="1" smtClean="0"/>
              <a:t>seach</a:t>
            </a:r>
            <a:r>
              <a:rPr lang="en-US" dirty="0" smtClean="0"/>
              <a:t> tree</a:t>
            </a:r>
          </a:p>
          <a:p>
            <a:endParaRPr lang="en-US" dirty="0"/>
          </a:p>
          <a:p>
            <a:r>
              <a:rPr lang="en-US" dirty="0" smtClean="0"/>
              <a:t>Binary search tree = data to the left is less than the parent and data to the right is greater than the parent</a:t>
            </a:r>
          </a:p>
          <a:p>
            <a:endParaRPr lang="en-US" dirty="0"/>
          </a:p>
          <a:p>
            <a:r>
              <a:rPr lang="en-US" dirty="0" smtClean="0"/>
              <a:t>For the sake of 0 headaches assume distinctness (or break ties by putting to the left)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197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Traversal</a:t>
            </a:r>
          </a:p>
          <a:p>
            <a:endParaRPr lang="en-US" dirty="0"/>
          </a:p>
          <a:p>
            <a:r>
              <a:rPr lang="en-US" dirty="0" smtClean="0"/>
              <a:t>Traditional traversal is done in ‘</a:t>
            </a:r>
            <a:r>
              <a:rPr lang="en-US" dirty="0" err="1" smtClean="0"/>
              <a:t>inorder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smtClean="0"/>
              <a:t> left – parent – right</a:t>
            </a:r>
          </a:p>
          <a:p>
            <a:endParaRPr lang="en-US" dirty="0"/>
          </a:p>
          <a:p>
            <a:r>
              <a:rPr lang="en-US" dirty="0" smtClean="0"/>
              <a:t>Naturally lends itself to recursion!</a:t>
            </a:r>
          </a:p>
        </p:txBody>
      </p:sp>
    </p:spTree>
    <p:extLst>
      <p:ext uri="{BB962C8B-B14F-4D97-AF65-F5344CB8AC3E}">
        <p14:creationId xmlns:p14="http://schemas.microsoft.com/office/powerpoint/2010/main" val="133965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next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30-45 min in class programming assignment. </a:t>
            </a:r>
          </a:p>
          <a:p>
            <a:r>
              <a:rPr lang="en-US" dirty="0" smtClean="0"/>
              <a:t>Open internet, open notes, open slides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Please do not solve and email to your friend in class</a:t>
            </a:r>
          </a:p>
          <a:p>
            <a:r>
              <a:rPr lang="en-US" dirty="0" smtClean="0"/>
              <a:t>These WILL be checked for plagiarism</a:t>
            </a:r>
          </a:p>
          <a:p>
            <a:r>
              <a:rPr lang="en-US" dirty="0" smtClean="0"/>
              <a:t>The question will not involve</a:t>
            </a:r>
          </a:p>
          <a:p>
            <a:pPr lvl="1"/>
            <a:r>
              <a:rPr lang="en-US" dirty="0" smtClean="0"/>
              <a:t>GUI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Making more than 3 classes</a:t>
            </a:r>
          </a:p>
          <a:p>
            <a:r>
              <a:rPr lang="en-US" dirty="0" smtClean="0"/>
              <a:t>The question will involve unit testing (but of course!)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023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art.googleapis.com/chart?cht=lc&amp;chd=t:5,0,0,0,0,0,0,0,0,0,0,0,0,0,0,0,0,0,0,0,0,0,0,0,0,0,0,0,0,0,0,0,0,0,0,0,0,0,0,0,0,0,0,0,0,0,0,0,0,0,0,0,0,0,0,0,0,0,0,0,0,1,2,2,6,13,6,5,3,7,2,11,18,11,2,5,12,5,0,5,4,4,2,4,1,3,10,14,14,6,11,14,8,6,16,12,7,9,6,11,8,4,4,5,7,9,5,6,1,1,0,6,1,5,0,0,0,0,0,0,0,0,0,1,0,1,1,3,3,0,5,6,5,7,4,4,9,6,4,5,4,3,6,8,9,14,11,6,2,1,0,0,1,7,6,5,7,3,3,4&amp;chs=560x300&amp;chxt=x,y&amp;chxl=0:|11/15|11/22|11/29|12/06|12/13|12/20|12/27|01/03|01/10|01/17|01/24|01/31|02/07|02/14|02/21|02/28|03/07|03/14|03/21|03/28|04/04|04/11|04/18&amp;chxr=0,1,161|1,0,18&amp;chdl=questions&amp;chdlp=b&amp;chds=0,18&amp;chco=8080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264144" cy="442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2572" y="5638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We crossed 500 posts. Thank you for using Piazza! Keep using it for studying for the exam.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9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HW10 thread craziness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have to make some kind of separate thread if you want things to be ‘animated’ after you click a button</a:t>
            </a:r>
          </a:p>
          <a:p>
            <a:r>
              <a:rPr lang="en-US" dirty="0" smtClean="0"/>
              <a:t>Read the code in </a:t>
            </a:r>
            <a:r>
              <a:rPr lang="en-US" dirty="0" err="1" smtClean="0"/>
              <a:t>Test.java’s</a:t>
            </a:r>
            <a:r>
              <a:rPr lang="en-US" dirty="0" smtClean="0"/>
              <a:t> run method</a:t>
            </a:r>
          </a:p>
          <a:p>
            <a:r>
              <a:rPr lang="en-US" dirty="0" smtClean="0"/>
              <a:t>Read the code we supplied in PieceMover.java</a:t>
            </a:r>
          </a:p>
          <a:p>
            <a:r>
              <a:rPr lang="en-US" dirty="0" smtClean="0"/>
              <a:t>You will probably need at least one of those</a:t>
            </a:r>
          </a:p>
          <a:p>
            <a:r>
              <a:rPr lang="en-US" dirty="0" smtClean="0"/>
              <a:t>If your piece only does teleportation and no animation, that is not the end of the world. </a:t>
            </a:r>
          </a:p>
          <a:p>
            <a:pPr lvl="1"/>
            <a:r>
              <a:rPr lang="en-US" dirty="0" smtClean="0"/>
              <a:t>Losing 2 points out of 30 in a grand total of 200 points cannot and will not affect your grade</a:t>
            </a:r>
          </a:p>
        </p:txBody>
      </p:sp>
    </p:spTree>
    <p:extLst>
      <p:ext uri="{BB962C8B-B14F-4D97-AF65-F5344CB8AC3E}">
        <p14:creationId xmlns:p14="http://schemas.microsoft.com/office/powerpoint/2010/main" val="160842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10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a great assignment for experimenting but here are suggested directions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Strategy – can we do something other than random</a:t>
            </a:r>
          </a:p>
          <a:p>
            <a:r>
              <a:rPr lang="en-US" dirty="0"/>
              <a:t> </a:t>
            </a:r>
            <a:r>
              <a:rPr lang="en-US" dirty="0" smtClean="0"/>
              <a:t>UI improvements (other than this teleportation craziness)</a:t>
            </a:r>
          </a:p>
          <a:p>
            <a:pPr lvl="1"/>
            <a:r>
              <a:rPr lang="en-US" dirty="0" smtClean="0"/>
              <a:t>Indicate potential places a piece can move to</a:t>
            </a:r>
          </a:p>
          <a:p>
            <a:r>
              <a:rPr lang="en-US" dirty="0"/>
              <a:t> </a:t>
            </a:r>
            <a:r>
              <a:rPr lang="en-US" dirty="0" smtClean="0"/>
              <a:t>Keep track of head to head scores of you versus your partner </a:t>
            </a:r>
          </a:p>
          <a:p>
            <a:pPr lvl="1"/>
            <a:r>
              <a:rPr lang="en-US" dirty="0" smtClean="0"/>
              <a:t>Some collection in memory</a:t>
            </a:r>
          </a:p>
          <a:p>
            <a:pPr lvl="1"/>
            <a:r>
              <a:rPr lang="en-US" dirty="0" smtClean="0"/>
              <a:t>Write down results in a file </a:t>
            </a:r>
          </a:p>
        </p:txBody>
      </p:sp>
    </p:spTree>
    <p:extLst>
      <p:ext uri="{BB962C8B-B14F-4D97-AF65-F5344CB8AC3E}">
        <p14:creationId xmlns:p14="http://schemas.microsoft.com/office/powerpoint/2010/main" val="3694699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       Data structures and collections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68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have already seen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</a:p>
          <a:p>
            <a:r>
              <a:rPr lang="en-US" dirty="0" err="1" smtClean="0"/>
              <a:t>Arraylists</a:t>
            </a:r>
            <a:endParaRPr lang="en-US" dirty="0" smtClean="0"/>
          </a:p>
          <a:p>
            <a:r>
              <a:rPr lang="en-US" dirty="0" smtClean="0"/>
              <a:t>Vector</a:t>
            </a:r>
          </a:p>
          <a:p>
            <a:r>
              <a:rPr lang="en-US" dirty="0" smtClean="0"/>
              <a:t>Main difference between </a:t>
            </a:r>
            <a:r>
              <a:rPr lang="en-US" dirty="0" err="1" smtClean="0"/>
              <a:t>ArrayList</a:t>
            </a:r>
            <a:r>
              <a:rPr lang="en-US" dirty="0" smtClean="0"/>
              <a:t> and Vector</a:t>
            </a:r>
          </a:p>
          <a:p>
            <a:pPr lvl="1"/>
            <a:r>
              <a:rPr lang="en-US" dirty="0" smtClean="0"/>
              <a:t>If you have a multithreaded program you want to use Vectors</a:t>
            </a:r>
          </a:p>
          <a:p>
            <a:pPr lvl="1"/>
            <a:r>
              <a:rPr lang="en-US" dirty="0" smtClean="0"/>
              <a:t>Access to Vectors is </a:t>
            </a:r>
            <a:r>
              <a:rPr lang="en-US" b="1" dirty="0" err="1" smtClean="0"/>
              <a:t>synchornized</a:t>
            </a:r>
            <a:endParaRPr lang="en-US" b="1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this means is that only one thread can call methods on a Vector at a </a:t>
            </a:r>
            <a:r>
              <a:rPr lang="en-US" dirty="0" smtClean="0"/>
              <a:t>time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 from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[] array = {1,4,56,7, 5,6,11};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Arrays.</a:t>
            </a:r>
            <a:r>
              <a:rPr lang="en-US" i="1" dirty="0" err="1" smtClean="0"/>
              <a:t>sort</a:t>
            </a:r>
            <a:r>
              <a:rPr lang="en-US" i="1" dirty="0" smtClean="0"/>
              <a:t>(array</a:t>
            </a:r>
            <a:r>
              <a:rPr lang="en-US" i="1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</a:t>
            </a:r>
            <a:r>
              <a:rPr lang="en-US" i="1" dirty="0" err="1" smtClean="0"/>
              <a:t>Arrays.toString</a:t>
            </a:r>
            <a:r>
              <a:rPr lang="en-US" i="1" dirty="0" smtClean="0"/>
              <a:t>(array));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The Arrays class has many cool methods for manipulating an array.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Arrays.toList</a:t>
            </a:r>
            <a:r>
              <a:rPr lang="en-US" dirty="0" smtClean="0"/>
              <a:t>() – to go from the array world to the Collections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66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57880</TotalTime>
  <Words>928</Words>
  <Application>Microsoft Office PowerPoint</Application>
  <PresentationFormat>On-screen Show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CIT 590</vt:lpstr>
      <vt:lpstr>Logistics</vt:lpstr>
      <vt:lpstr>Quiz next Monday</vt:lpstr>
      <vt:lpstr>PowerPoint Presentation</vt:lpstr>
      <vt:lpstr>HW10 thread craziness</vt:lpstr>
      <vt:lpstr>HW 10 experiments</vt:lpstr>
      <vt:lpstr>PowerPoint Presentation</vt:lpstr>
      <vt:lpstr>Things you have already seen</vt:lpstr>
      <vt:lpstr>Static methods from Arrays</vt:lpstr>
      <vt:lpstr>Linked List in the abstract sense</vt:lpstr>
      <vt:lpstr>Linked List in Java</vt:lpstr>
      <vt:lpstr>Experiments with linked lists</vt:lpstr>
      <vt:lpstr>Stacks</vt:lpstr>
      <vt:lpstr>Queues</vt:lpstr>
      <vt:lpstr>Java documentation</vt:lpstr>
      <vt:lpstr>Linked data structures</vt:lpstr>
      <vt:lpstr>Does java have a binary tree class we can use?</vt:lpstr>
      <vt:lpstr>Creating a Node class</vt:lpstr>
      <vt:lpstr>Creating a binary tree class</vt:lpstr>
      <vt:lpstr>Methods for binary tree</vt:lpstr>
      <vt:lpstr>Methods for binary tree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348</cp:revision>
  <dcterms:created xsi:type="dcterms:W3CDTF">2006-08-16T00:00:00Z</dcterms:created>
  <dcterms:modified xsi:type="dcterms:W3CDTF">2014-04-23T16:41:44Z</dcterms:modified>
</cp:coreProperties>
</file>